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  <p:sldMasterId id="2147483819" r:id="rId2"/>
  </p:sld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8" r:id="rId13"/>
    <p:sldId id="269" r:id="rId14"/>
    <p:sldId id="280" r:id="rId15"/>
    <p:sldId id="270" r:id="rId16"/>
    <p:sldId id="271" r:id="rId17"/>
    <p:sldId id="272" r:id="rId18"/>
    <p:sldId id="266" r:id="rId19"/>
    <p:sldId id="267" r:id="rId20"/>
    <p:sldId id="273" r:id="rId21"/>
    <p:sldId id="274" r:id="rId22"/>
    <p:sldId id="275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E1E2E-56E0-4CE6-9D16-2E60ABC929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8D593-2E61-4A7D-A388-3FD91F2AE747}">
      <dgm:prSet phldrT="[Text]"/>
      <dgm:spPr/>
      <dgm:t>
        <a:bodyPr/>
        <a:lstStyle/>
        <a:p>
          <a:endParaRPr lang="en-US" dirty="0"/>
        </a:p>
      </dgm:t>
    </dgm:pt>
    <dgm:pt modelId="{59BDF646-F110-43DE-B708-8A56B5376ECF}" type="parTrans" cxnId="{34DD5208-0413-4C20-8EE7-B649664089F3}">
      <dgm:prSet/>
      <dgm:spPr/>
      <dgm:t>
        <a:bodyPr/>
        <a:lstStyle/>
        <a:p>
          <a:endParaRPr lang="en-US"/>
        </a:p>
      </dgm:t>
    </dgm:pt>
    <dgm:pt modelId="{CFF89CB8-ABB0-42E6-8497-DADD454844AB}" type="sibTrans" cxnId="{34DD5208-0413-4C20-8EE7-B649664089F3}">
      <dgm:prSet/>
      <dgm:spPr/>
      <dgm:t>
        <a:bodyPr/>
        <a:lstStyle/>
        <a:p>
          <a:endParaRPr lang="en-US"/>
        </a:p>
      </dgm:t>
    </dgm:pt>
    <dgm:pt modelId="{625CBBEE-E826-4136-B19A-E301968C17E8}">
      <dgm:prSet phldrT="[Text]"/>
      <dgm:spPr/>
      <dgm:t>
        <a:bodyPr/>
        <a:lstStyle/>
        <a:p>
          <a:r>
            <a:rPr lang="en-US" dirty="0" smtClean="0"/>
            <a:t>Overview of Design</a:t>
          </a:r>
          <a:endParaRPr lang="en-US" dirty="0"/>
        </a:p>
      </dgm:t>
    </dgm:pt>
    <dgm:pt modelId="{1A9A1731-3276-4B4C-9191-AFA1412912F0}" type="parTrans" cxnId="{A4E2A940-00F2-4578-A01D-99A2272C2E01}">
      <dgm:prSet/>
      <dgm:spPr/>
      <dgm:t>
        <a:bodyPr/>
        <a:lstStyle/>
        <a:p>
          <a:endParaRPr lang="en-US"/>
        </a:p>
      </dgm:t>
    </dgm:pt>
    <dgm:pt modelId="{406D759D-9668-4DBD-8A2C-6F8DF9538426}" type="sibTrans" cxnId="{A4E2A940-00F2-4578-A01D-99A2272C2E01}">
      <dgm:prSet/>
      <dgm:spPr/>
      <dgm:t>
        <a:bodyPr/>
        <a:lstStyle/>
        <a:p>
          <a:endParaRPr lang="en-US"/>
        </a:p>
      </dgm:t>
    </dgm:pt>
    <dgm:pt modelId="{21ABA51E-F3EF-429B-B0E7-5BCDE821F4D8}">
      <dgm:prSet phldrT="[Text]" phldr="1"/>
      <dgm:spPr/>
      <dgm:t>
        <a:bodyPr/>
        <a:lstStyle/>
        <a:p>
          <a:endParaRPr lang="en-US" dirty="0"/>
        </a:p>
      </dgm:t>
    </dgm:pt>
    <dgm:pt modelId="{3FD5B703-AA04-4259-B926-160D651819BC}" type="parTrans" cxnId="{BCBE833C-FBE1-4C78-A4B9-E2CDBFFACF11}">
      <dgm:prSet/>
      <dgm:spPr/>
      <dgm:t>
        <a:bodyPr/>
        <a:lstStyle/>
        <a:p>
          <a:endParaRPr lang="en-US"/>
        </a:p>
      </dgm:t>
    </dgm:pt>
    <dgm:pt modelId="{EB3B0878-5856-46F2-A73C-E76578EFBE30}" type="sibTrans" cxnId="{BCBE833C-FBE1-4C78-A4B9-E2CDBFFACF11}">
      <dgm:prSet/>
      <dgm:spPr/>
      <dgm:t>
        <a:bodyPr/>
        <a:lstStyle/>
        <a:p>
          <a:endParaRPr lang="en-US"/>
        </a:p>
      </dgm:t>
    </dgm:pt>
    <dgm:pt modelId="{B1A14DA1-15BA-4A62-9BED-A91A68AEC5D3}">
      <dgm:prSet phldrT="[Text]"/>
      <dgm:spPr/>
      <dgm:t>
        <a:bodyPr/>
        <a:lstStyle/>
        <a:p>
          <a:r>
            <a:rPr lang="en-US" dirty="0" smtClean="0"/>
            <a:t>Details of Design</a:t>
          </a:r>
          <a:endParaRPr lang="en-US" dirty="0"/>
        </a:p>
      </dgm:t>
    </dgm:pt>
    <dgm:pt modelId="{F15B94F8-FDD7-4CB8-9C43-9D30CB75C62D}" type="parTrans" cxnId="{136822CB-62E1-46BE-BFE8-A5B955099B88}">
      <dgm:prSet/>
      <dgm:spPr/>
      <dgm:t>
        <a:bodyPr/>
        <a:lstStyle/>
        <a:p>
          <a:endParaRPr lang="en-US"/>
        </a:p>
      </dgm:t>
    </dgm:pt>
    <dgm:pt modelId="{181AC64E-EE52-402E-935E-0207F0167ABD}" type="sibTrans" cxnId="{136822CB-62E1-46BE-BFE8-A5B955099B88}">
      <dgm:prSet/>
      <dgm:spPr/>
      <dgm:t>
        <a:bodyPr/>
        <a:lstStyle/>
        <a:p>
          <a:endParaRPr lang="en-US"/>
        </a:p>
      </dgm:t>
    </dgm:pt>
    <dgm:pt modelId="{AFE09F1C-8070-491F-A375-E27B8EBC4F12}">
      <dgm:prSet phldrT="[Text]" phldr="1"/>
      <dgm:spPr/>
      <dgm:t>
        <a:bodyPr/>
        <a:lstStyle/>
        <a:p>
          <a:endParaRPr lang="en-US" dirty="0"/>
        </a:p>
      </dgm:t>
    </dgm:pt>
    <dgm:pt modelId="{EA95D782-02C4-42A1-91BA-4432A253A6D2}" type="sibTrans" cxnId="{91503532-E158-449A-8081-DDAD379D47A7}">
      <dgm:prSet/>
      <dgm:spPr/>
      <dgm:t>
        <a:bodyPr/>
        <a:lstStyle/>
        <a:p>
          <a:endParaRPr lang="en-US"/>
        </a:p>
      </dgm:t>
    </dgm:pt>
    <dgm:pt modelId="{2C745222-9713-4BFF-842E-1298148227A3}" type="parTrans" cxnId="{91503532-E158-449A-8081-DDAD379D47A7}">
      <dgm:prSet/>
      <dgm:spPr/>
      <dgm:t>
        <a:bodyPr/>
        <a:lstStyle/>
        <a:p>
          <a:endParaRPr lang="en-US"/>
        </a:p>
      </dgm:t>
    </dgm:pt>
    <dgm:pt modelId="{453F70E4-6607-46E7-AAEE-2502BCE92303}">
      <dgm:prSet phldrT="[Text]"/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8EDC59E0-B5D8-42B0-BD63-A2BE0ED9F73A}" type="sibTrans" cxnId="{70E1F62E-22B9-4A1F-9187-9390CA82C8A4}">
      <dgm:prSet/>
      <dgm:spPr/>
      <dgm:t>
        <a:bodyPr/>
        <a:lstStyle/>
        <a:p>
          <a:endParaRPr lang="en-US"/>
        </a:p>
      </dgm:t>
    </dgm:pt>
    <dgm:pt modelId="{DED864A5-2093-4BA2-8BC0-CBD5DF7D9E59}" type="parTrans" cxnId="{70E1F62E-22B9-4A1F-9187-9390CA82C8A4}">
      <dgm:prSet/>
      <dgm:spPr/>
      <dgm:t>
        <a:bodyPr/>
        <a:lstStyle/>
        <a:p>
          <a:endParaRPr lang="en-US"/>
        </a:p>
      </dgm:t>
    </dgm:pt>
    <dgm:pt modelId="{894F097C-6995-4E3C-A82F-E120BCEC0675}">
      <dgm:prSet phldrT="[Text]"/>
      <dgm:spPr/>
      <dgm:t>
        <a:bodyPr/>
        <a:lstStyle/>
        <a:p>
          <a:r>
            <a:rPr lang="en-US" dirty="0" smtClean="0"/>
            <a:t>Feasibility of Design</a:t>
          </a:r>
          <a:endParaRPr lang="en-US" dirty="0"/>
        </a:p>
      </dgm:t>
    </dgm:pt>
    <dgm:pt modelId="{21E386AF-7B06-4802-A8FC-F1876E180942}" type="parTrans" cxnId="{4380688A-0440-41E1-A73B-765EFA487BFE}">
      <dgm:prSet/>
      <dgm:spPr/>
      <dgm:t>
        <a:bodyPr/>
        <a:lstStyle/>
        <a:p>
          <a:endParaRPr lang="en-US"/>
        </a:p>
      </dgm:t>
    </dgm:pt>
    <dgm:pt modelId="{B0204388-A610-4F90-A27D-DFCA78105BF9}" type="sibTrans" cxnId="{4380688A-0440-41E1-A73B-765EFA487BFE}">
      <dgm:prSet/>
      <dgm:spPr/>
      <dgm:t>
        <a:bodyPr/>
        <a:lstStyle/>
        <a:p>
          <a:endParaRPr lang="en-US"/>
        </a:p>
      </dgm:t>
    </dgm:pt>
    <dgm:pt modelId="{706F4425-E1EC-4813-BC1D-CD914F287788}">
      <dgm:prSet phldrT="[Text]"/>
      <dgm:spPr/>
      <dgm:t>
        <a:bodyPr/>
        <a:lstStyle/>
        <a:p>
          <a:endParaRPr lang="en-US" dirty="0"/>
        </a:p>
      </dgm:t>
    </dgm:pt>
    <dgm:pt modelId="{589895C6-2E22-401A-AA45-2C2C676E9164}" type="parTrans" cxnId="{4EDF86A8-E5DB-4230-A6C5-CA477C7EDDE8}">
      <dgm:prSet/>
      <dgm:spPr/>
      <dgm:t>
        <a:bodyPr/>
        <a:lstStyle/>
        <a:p>
          <a:endParaRPr lang="en-US"/>
        </a:p>
      </dgm:t>
    </dgm:pt>
    <dgm:pt modelId="{77E0BB21-DCBD-4828-98B7-D349206695F3}" type="sibTrans" cxnId="{4EDF86A8-E5DB-4230-A6C5-CA477C7EDDE8}">
      <dgm:prSet/>
      <dgm:spPr/>
      <dgm:t>
        <a:bodyPr/>
        <a:lstStyle/>
        <a:p>
          <a:endParaRPr lang="en-US"/>
        </a:p>
      </dgm:t>
    </dgm:pt>
    <dgm:pt modelId="{45BBA152-1324-48DB-9F3D-ED079487196E}">
      <dgm:prSet phldrT="[Text]"/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54FDA00B-0210-4560-B8C5-35A3AC02C661}" type="parTrans" cxnId="{0D231F8C-86B6-4473-A907-D73900692102}">
      <dgm:prSet/>
      <dgm:spPr/>
      <dgm:t>
        <a:bodyPr/>
        <a:lstStyle/>
        <a:p>
          <a:endParaRPr lang="en-US"/>
        </a:p>
      </dgm:t>
    </dgm:pt>
    <dgm:pt modelId="{ED993292-DD77-41F5-85E7-DDD619EDD4B1}" type="sibTrans" cxnId="{0D231F8C-86B6-4473-A907-D73900692102}">
      <dgm:prSet/>
      <dgm:spPr/>
      <dgm:t>
        <a:bodyPr/>
        <a:lstStyle/>
        <a:p>
          <a:endParaRPr lang="en-US"/>
        </a:p>
      </dgm:t>
    </dgm:pt>
    <dgm:pt modelId="{FFEAD845-789B-4018-84F9-9BB8C056CA9B}">
      <dgm:prSet phldrT="[Text]"/>
      <dgm:spPr/>
      <dgm:t>
        <a:bodyPr/>
        <a:lstStyle/>
        <a:p>
          <a:endParaRPr lang="en-US" dirty="0"/>
        </a:p>
      </dgm:t>
    </dgm:pt>
    <dgm:pt modelId="{45E471A1-D59F-4CB8-AC9A-2671F86FA1F4}" type="parTrans" cxnId="{0A7653C8-5F0B-4E31-A0EC-4F1C78AE4C1F}">
      <dgm:prSet/>
      <dgm:spPr/>
      <dgm:t>
        <a:bodyPr/>
        <a:lstStyle/>
        <a:p>
          <a:endParaRPr lang="en-US"/>
        </a:p>
      </dgm:t>
    </dgm:pt>
    <dgm:pt modelId="{55169FF1-61E6-4ABC-9E65-0A1B26B0BC44}" type="sibTrans" cxnId="{0A7653C8-5F0B-4E31-A0EC-4F1C78AE4C1F}">
      <dgm:prSet/>
      <dgm:spPr/>
      <dgm:t>
        <a:bodyPr/>
        <a:lstStyle/>
        <a:p>
          <a:endParaRPr lang="en-US"/>
        </a:p>
      </dgm:t>
    </dgm:pt>
    <dgm:pt modelId="{05F554A3-EAB6-4571-81AD-D06C4FD84994}" type="pres">
      <dgm:prSet presAssocID="{212E1E2E-56E0-4CE6-9D16-2E60ABC929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5B9B3A-117E-4D4B-9514-2396FC1007E3}" type="pres">
      <dgm:prSet presAssocID="{70C8D593-2E61-4A7D-A388-3FD91F2AE747}" presName="composite" presStyleCnt="0"/>
      <dgm:spPr/>
    </dgm:pt>
    <dgm:pt modelId="{28701342-F59F-4965-B4E1-001B19AA10F9}" type="pres">
      <dgm:prSet presAssocID="{70C8D593-2E61-4A7D-A388-3FD91F2AE74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9EAF9-860B-45DC-BE83-61D8B3D8D4C4}" type="pres">
      <dgm:prSet presAssocID="{70C8D593-2E61-4A7D-A388-3FD91F2AE74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9A5B8-52FF-4550-8BA6-1A50829AEE25}" type="pres">
      <dgm:prSet presAssocID="{CFF89CB8-ABB0-42E6-8497-DADD454844AB}" presName="sp" presStyleCnt="0"/>
      <dgm:spPr/>
    </dgm:pt>
    <dgm:pt modelId="{6C1539D1-BBB0-4851-83D7-44DB9E9F5702}" type="pres">
      <dgm:prSet presAssocID="{AFE09F1C-8070-491F-A375-E27B8EBC4F12}" presName="composite" presStyleCnt="0"/>
      <dgm:spPr/>
    </dgm:pt>
    <dgm:pt modelId="{3B1E9A42-8982-409E-8EAF-6C2E655A5E4D}" type="pres">
      <dgm:prSet presAssocID="{AFE09F1C-8070-491F-A375-E27B8EBC4F1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0890A-965F-41F4-A9DF-8D60E07B7887}" type="pres">
      <dgm:prSet presAssocID="{AFE09F1C-8070-491F-A375-E27B8EBC4F1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8FAF4-AC6A-47C3-A96A-67D896C5F6EC}" type="pres">
      <dgm:prSet presAssocID="{EA95D782-02C4-42A1-91BA-4432A253A6D2}" presName="sp" presStyleCnt="0"/>
      <dgm:spPr/>
    </dgm:pt>
    <dgm:pt modelId="{77E6EBCD-EE4B-4CA0-8BBA-C57990A1C736}" type="pres">
      <dgm:prSet presAssocID="{21ABA51E-F3EF-429B-B0E7-5BCDE821F4D8}" presName="composite" presStyleCnt="0"/>
      <dgm:spPr/>
    </dgm:pt>
    <dgm:pt modelId="{E47A20CD-3961-4BC5-9423-A7274FFC239B}" type="pres">
      <dgm:prSet presAssocID="{21ABA51E-F3EF-429B-B0E7-5BCDE821F4D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34F84-567F-492C-9AA4-489DEBF3BCF8}" type="pres">
      <dgm:prSet presAssocID="{21ABA51E-F3EF-429B-B0E7-5BCDE821F4D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5294E-1632-408A-AF40-9EDD4B81B0A3}" type="pres">
      <dgm:prSet presAssocID="{EB3B0878-5856-46F2-A73C-E76578EFBE30}" presName="sp" presStyleCnt="0"/>
      <dgm:spPr/>
    </dgm:pt>
    <dgm:pt modelId="{8459DC70-C4A6-48D4-9100-4B181EFAA233}" type="pres">
      <dgm:prSet presAssocID="{706F4425-E1EC-4813-BC1D-CD914F287788}" presName="composite" presStyleCnt="0"/>
      <dgm:spPr/>
    </dgm:pt>
    <dgm:pt modelId="{EB5D4B55-205D-4A80-A51E-04D12084C5E5}" type="pres">
      <dgm:prSet presAssocID="{706F4425-E1EC-4813-BC1D-CD914F28778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549B9-4CFA-4C4D-801B-6B41B8A62948}" type="pres">
      <dgm:prSet presAssocID="{706F4425-E1EC-4813-BC1D-CD914F28778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D9527-519B-4F75-A3AC-18B6D537023E}" type="pres">
      <dgm:prSet presAssocID="{77E0BB21-DCBD-4828-98B7-D349206695F3}" presName="sp" presStyleCnt="0"/>
      <dgm:spPr/>
    </dgm:pt>
    <dgm:pt modelId="{7456E7FE-ED88-48A6-9FFC-82C8E885CBBD}" type="pres">
      <dgm:prSet presAssocID="{FFEAD845-789B-4018-84F9-9BB8C056CA9B}" presName="composite" presStyleCnt="0"/>
      <dgm:spPr/>
    </dgm:pt>
    <dgm:pt modelId="{CAF68A02-D33E-4C5F-BAC8-8AC15C410317}" type="pres">
      <dgm:prSet presAssocID="{FFEAD845-789B-4018-84F9-9BB8C056CA9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04A88-A4D4-4ADC-9549-04E0CEF22E18}" type="pres">
      <dgm:prSet presAssocID="{FFEAD845-789B-4018-84F9-9BB8C056CA9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E833C-FBE1-4C78-A4B9-E2CDBFFACF11}" srcId="{212E1E2E-56E0-4CE6-9D16-2E60ABC9296B}" destId="{21ABA51E-F3EF-429B-B0E7-5BCDE821F4D8}" srcOrd="2" destOrd="0" parTransId="{3FD5B703-AA04-4259-B926-160D651819BC}" sibTransId="{EB3B0878-5856-46F2-A73C-E76578EFBE30}"/>
    <dgm:cxn modelId="{B9A4ABDD-D8E0-42FB-AC71-014259B98EA0}" type="presOf" srcId="{B1A14DA1-15BA-4A62-9BED-A91A68AEC5D3}" destId="{FB734F84-567F-492C-9AA4-489DEBF3BCF8}" srcOrd="0" destOrd="0" presId="urn:microsoft.com/office/officeart/2005/8/layout/chevron2"/>
    <dgm:cxn modelId="{DA2E2C68-9089-4879-9473-243C0906602C}" type="presOf" srcId="{21ABA51E-F3EF-429B-B0E7-5BCDE821F4D8}" destId="{E47A20CD-3961-4BC5-9423-A7274FFC239B}" srcOrd="0" destOrd="0" presId="urn:microsoft.com/office/officeart/2005/8/layout/chevron2"/>
    <dgm:cxn modelId="{A4E2A940-00F2-4578-A01D-99A2272C2E01}" srcId="{AFE09F1C-8070-491F-A375-E27B8EBC4F12}" destId="{625CBBEE-E826-4136-B19A-E301968C17E8}" srcOrd="0" destOrd="0" parTransId="{1A9A1731-3276-4B4C-9191-AFA1412912F0}" sibTransId="{406D759D-9668-4DBD-8A2C-6F8DF9538426}"/>
    <dgm:cxn modelId="{3D6DC949-4568-4BA2-A164-55465387CC5E}" type="presOf" srcId="{706F4425-E1EC-4813-BC1D-CD914F287788}" destId="{EB5D4B55-205D-4A80-A51E-04D12084C5E5}" srcOrd="0" destOrd="0" presId="urn:microsoft.com/office/officeart/2005/8/layout/chevron2"/>
    <dgm:cxn modelId="{91503532-E158-449A-8081-DDAD379D47A7}" srcId="{212E1E2E-56E0-4CE6-9D16-2E60ABC9296B}" destId="{AFE09F1C-8070-491F-A375-E27B8EBC4F12}" srcOrd="1" destOrd="0" parTransId="{2C745222-9713-4BFF-842E-1298148227A3}" sibTransId="{EA95D782-02C4-42A1-91BA-4432A253A6D2}"/>
    <dgm:cxn modelId="{34DD5208-0413-4C20-8EE7-B649664089F3}" srcId="{212E1E2E-56E0-4CE6-9D16-2E60ABC9296B}" destId="{70C8D593-2E61-4A7D-A388-3FD91F2AE747}" srcOrd="0" destOrd="0" parTransId="{59BDF646-F110-43DE-B708-8A56B5376ECF}" sibTransId="{CFF89CB8-ABB0-42E6-8497-DADD454844AB}"/>
    <dgm:cxn modelId="{5071FB0D-F99F-4F05-B2A8-9EF4B1BC2BF8}" type="presOf" srcId="{894F097C-6995-4E3C-A82F-E120BCEC0675}" destId="{DDE549B9-4CFA-4C4D-801B-6B41B8A62948}" srcOrd="0" destOrd="0" presId="urn:microsoft.com/office/officeart/2005/8/layout/chevron2"/>
    <dgm:cxn modelId="{136822CB-62E1-46BE-BFE8-A5B955099B88}" srcId="{21ABA51E-F3EF-429B-B0E7-5BCDE821F4D8}" destId="{B1A14DA1-15BA-4A62-9BED-A91A68AEC5D3}" srcOrd="0" destOrd="0" parTransId="{F15B94F8-FDD7-4CB8-9C43-9D30CB75C62D}" sibTransId="{181AC64E-EE52-402E-935E-0207F0167ABD}"/>
    <dgm:cxn modelId="{07163969-A4D1-42BA-A570-328746A343D3}" type="presOf" srcId="{FFEAD845-789B-4018-84F9-9BB8C056CA9B}" destId="{CAF68A02-D33E-4C5F-BAC8-8AC15C410317}" srcOrd="0" destOrd="0" presId="urn:microsoft.com/office/officeart/2005/8/layout/chevron2"/>
    <dgm:cxn modelId="{0D231F8C-86B6-4473-A907-D73900692102}" srcId="{FFEAD845-789B-4018-84F9-9BB8C056CA9B}" destId="{45BBA152-1324-48DB-9F3D-ED079487196E}" srcOrd="0" destOrd="0" parTransId="{54FDA00B-0210-4560-B8C5-35A3AC02C661}" sibTransId="{ED993292-DD77-41F5-85E7-DDD619EDD4B1}"/>
    <dgm:cxn modelId="{4A29798C-EF24-45C2-94C7-4AF7FE043B4A}" type="presOf" srcId="{453F70E4-6607-46E7-AAEE-2502BCE92303}" destId="{7C39EAF9-860B-45DC-BE83-61D8B3D8D4C4}" srcOrd="0" destOrd="0" presId="urn:microsoft.com/office/officeart/2005/8/layout/chevron2"/>
    <dgm:cxn modelId="{86FEDD0C-DE46-4C23-8E2E-EAA1DC9727EC}" type="presOf" srcId="{70C8D593-2E61-4A7D-A388-3FD91F2AE747}" destId="{28701342-F59F-4965-B4E1-001B19AA10F9}" srcOrd="0" destOrd="0" presId="urn:microsoft.com/office/officeart/2005/8/layout/chevron2"/>
    <dgm:cxn modelId="{70E1F62E-22B9-4A1F-9187-9390CA82C8A4}" srcId="{70C8D593-2E61-4A7D-A388-3FD91F2AE747}" destId="{453F70E4-6607-46E7-AAEE-2502BCE92303}" srcOrd="0" destOrd="0" parTransId="{DED864A5-2093-4BA2-8BC0-CBD5DF7D9E59}" sibTransId="{8EDC59E0-B5D8-42B0-BD63-A2BE0ED9F73A}"/>
    <dgm:cxn modelId="{022C2371-2D38-4D14-9672-7176619FE28D}" type="presOf" srcId="{625CBBEE-E826-4136-B19A-E301968C17E8}" destId="{1EF0890A-965F-41F4-A9DF-8D60E07B7887}" srcOrd="0" destOrd="0" presId="urn:microsoft.com/office/officeart/2005/8/layout/chevron2"/>
    <dgm:cxn modelId="{AB6912C8-FE47-416E-8DE3-FDB2437F7E5D}" type="presOf" srcId="{45BBA152-1324-48DB-9F3D-ED079487196E}" destId="{01704A88-A4D4-4ADC-9549-04E0CEF22E18}" srcOrd="0" destOrd="0" presId="urn:microsoft.com/office/officeart/2005/8/layout/chevron2"/>
    <dgm:cxn modelId="{4380688A-0440-41E1-A73B-765EFA487BFE}" srcId="{706F4425-E1EC-4813-BC1D-CD914F287788}" destId="{894F097C-6995-4E3C-A82F-E120BCEC0675}" srcOrd="0" destOrd="0" parTransId="{21E386AF-7B06-4802-A8FC-F1876E180942}" sibTransId="{B0204388-A610-4F90-A27D-DFCA78105BF9}"/>
    <dgm:cxn modelId="{F492CA02-39AB-4EFF-8166-EAFBE572D522}" type="presOf" srcId="{AFE09F1C-8070-491F-A375-E27B8EBC4F12}" destId="{3B1E9A42-8982-409E-8EAF-6C2E655A5E4D}" srcOrd="0" destOrd="0" presId="urn:microsoft.com/office/officeart/2005/8/layout/chevron2"/>
    <dgm:cxn modelId="{0A7653C8-5F0B-4E31-A0EC-4F1C78AE4C1F}" srcId="{212E1E2E-56E0-4CE6-9D16-2E60ABC9296B}" destId="{FFEAD845-789B-4018-84F9-9BB8C056CA9B}" srcOrd="4" destOrd="0" parTransId="{45E471A1-D59F-4CB8-AC9A-2671F86FA1F4}" sibTransId="{55169FF1-61E6-4ABC-9E65-0A1B26B0BC44}"/>
    <dgm:cxn modelId="{4EDF86A8-E5DB-4230-A6C5-CA477C7EDDE8}" srcId="{212E1E2E-56E0-4CE6-9D16-2E60ABC9296B}" destId="{706F4425-E1EC-4813-BC1D-CD914F287788}" srcOrd="3" destOrd="0" parTransId="{589895C6-2E22-401A-AA45-2C2C676E9164}" sibTransId="{77E0BB21-DCBD-4828-98B7-D349206695F3}"/>
    <dgm:cxn modelId="{A7CE74B8-BB55-494C-8FB2-2C20C5FB9C98}" type="presOf" srcId="{212E1E2E-56E0-4CE6-9D16-2E60ABC9296B}" destId="{05F554A3-EAB6-4571-81AD-D06C4FD84994}" srcOrd="0" destOrd="0" presId="urn:microsoft.com/office/officeart/2005/8/layout/chevron2"/>
    <dgm:cxn modelId="{CA680861-F179-4E1A-B1B3-08304B897C70}" type="presParOf" srcId="{05F554A3-EAB6-4571-81AD-D06C4FD84994}" destId="{AF5B9B3A-117E-4D4B-9514-2396FC1007E3}" srcOrd="0" destOrd="0" presId="urn:microsoft.com/office/officeart/2005/8/layout/chevron2"/>
    <dgm:cxn modelId="{5E7A3D54-0210-42A0-A898-29AA1AE46460}" type="presParOf" srcId="{AF5B9B3A-117E-4D4B-9514-2396FC1007E3}" destId="{28701342-F59F-4965-B4E1-001B19AA10F9}" srcOrd="0" destOrd="0" presId="urn:microsoft.com/office/officeart/2005/8/layout/chevron2"/>
    <dgm:cxn modelId="{7EF24FAA-49B4-4225-9995-C5F86A7184B8}" type="presParOf" srcId="{AF5B9B3A-117E-4D4B-9514-2396FC1007E3}" destId="{7C39EAF9-860B-45DC-BE83-61D8B3D8D4C4}" srcOrd="1" destOrd="0" presId="urn:microsoft.com/office/officeart/2005/8/layout/chevron2"/>
    <dgm:cxn modelId="{BE5CFB6B-FBCF-46DD-A487-0ABAD8FAEF2C}" type="presParOf" srcId="{05F554A3-EAB6-4571-81AD-D06C4FD84994}" destId="{0BE9A5B8-52FF-4550-8BA6-1A50829AEE25}" srcOrd="1" destOrd="0" presId="urn:microsoft.com/office/officeart/2005/8/layout/chevron2"/>
    <dgm:cxn modelId="{1F4E3BA1-B131-4842-AB84-AD3FC170E4FA}" type="presParOf" srcId="{05F554A3-EAB6-4571-81AD-D06C4FD84994}" destId="{6C1539D1-BBB0-4851-83D7-44DB9E9F5702}" srcOrd="2" destOrd="0" presId="urn:microsoft.com/office/officeart/2005/8/layout/chevron2"/>
    <dgm:cxn modelId="{565BEDBD-58ED-4597-AE50-A211D2F6EE08}" type="presParOf" srcId="{6C1539D1-BBB0-4851-83D7-44DB9E9F5702}" destId="{3B1E9A42-8982-409E-8EAF-6C2E655A5E4D}" srcOrd="0" destOrd="0" presId="urn:microsoft.com/office/officeart/2005/8/layout/chevron2"/>
    <dgm:cxn modelId="{C5F43595-4E70-4013-AB57-7DB81336AF4A}" type="presParOf" srcId="{6C1539D1-BBB0-4851-83D7-44DB9E9F5702}" destId="{1EF0890A-965F-41F4-A9DF-8D60E07B7887}" srcOrd="1" destOrd="0" presId="urn:microsoft.com/office/officeart/2005/8/layout/chevron2"/>
    <dgm:cxn modelId="{E9882415-192A-4CF7-BFCC-2C9D71BED5DF}" type="presParOf" srcId="{05F554A3-EAB6-4571-81AD-D06C4FD84994}" destId="{E7E8FAF4-AC6A-47C3-A96A-67D896C5F6EC}" srcOrd="3" destOrd="0" presId="urn:microsoft.com/office/officeart/2005/8/layout/chevron2"/>
    <dgm:cxn modelId="{F548B463-562B-480A-993A-C490C9857592}" type="presParOf" srcId="{05F554A3-EAB6-4571-81AD-D06C4FD84994}" destId="{77E6EBCD-EE4B-4CA0-8BBA-C57990A1C736}" srcOrd="4" destOrd="0" presId="urn:microsoft.com/office/officeart/2005/8/layout/chevron2"/>
    <dgm:cxn modelId="{A501F1DA-2FFF-4EF9-AAE6-5B5FA490394A}" type="presParOf" srcId="{77E6EBCD-EE4B-4CA0-8BBA-C57990A1C736}" destId="{E47A20CD-3961-4BC5-9423-A7274FFC239B}" srcOrd="0" destOrd="0" presId="urn:microsoft.com/office/officeart/2005/8/layout/chevron2"/>
    <dgm:cxn modelId="{4B99CC58-4FBA-49B4-BA7E-0FE911308C0E}" type="presParOf" srcId="{77E6EBCD-EE4B-4CA0-8BBA-C57990A1C736}" destId="{FB734F84-567F-492C-9AA4-489DEBF3BCF8}" srcOrd="1" destOrd="0" presId="urn:microsoft.com/office/officeart/2005/8/layout/chevron2"/>
    <dgm:cxn modelId="{D9633357-F178-474A-BB05-89B573ACA264}" type="presParOf" srcId="{05F554A3-EAB6-4571-81AD-D06C4FD84994}" destId="{5BF5294E-1632-408A-AF40-9EDD4B81B0A3}" srcOrd="5" destOrd="0" presId="urn:microsoft.com/office/officeart/2005/8/layout/chevron2"/>
    <dgm:cxn modelId="{712A4DA6-4485-4F8D-B60F-E685499F0272}" type="presParOf" srcId="{05F554A3-EAB6-4571-81AD-D06C4FD84994}" destId="{8459DC70-C4A6-48D4-9100-4B181EFAA233}" srcOrd="6" destOrd="0" presId="urn:microsoft.com/office/officeart/2005/8/layout/chevron2"/>
    <dgm:cxn modelId="{356A3EE2-0A47-49BA-84E9-204AE257E83F}" type="presParOf" srcId="{8459DC70-C4A6-48D4-9100-4B181EFAA233}" destId="{EB5D4B55-205D-4A80-A51E-04D12084C5E5}" srcOrd="0" destOrd="0" presId="urn:microsoft.com/office/officeart/2005/8/layout/chevron2"/>
    <dgm:cxn modelId="{572542E4-25F4-4256-9884-CDE616E337F7}" type="presParOf" srcId="{8459DC70-C4A6-48D4-9100-4B181EFAA233}" destId="{DDE549B9-4CFA-4C4D-801B-6B41B8A62948}" srcOrd="1" destOrd="0" presId="urn:microsoft.com/office/officeart/2005/8/layout/chevron2"/>
    <dgm:cxn modelId="{502F01FC-E026-42AC-AF87-986C9ABBBC74}" type="presParOf" srcId="{05F554A3-EAB6-4571-81AD-D06C4FD84994}" destId="{296D9527-519B-4F75-A3AC-18B6D537023E}" srcOrd="7" destOrd="0" presId="urn:microsoft.com/office/officeart/2005/8/layout/chevron2"/>
    <dgm:cxn modelId="{0A0F9A18-25A5-4779-909E-1CDB2EA9B95D}" type="presParOf" srcId="{05F554A3-EAB6-4571-81AD-D06C4FD84994}" destId="{7456E7FE-ED88-48A6-9FFC-82C8E885CBBD}" srcOrd="8" destOrd="0" presId="urn:microsoft.com/office/officeart/2005/8/layout/chevron2"/>
    <dgm:cxn modelId="{ED491604-D0BC-498E-9921-252416794FB1}" type="presParOf" srcId="{7456E7FE-ED88-48A6-9FFC-82C8E885CBBD}" destId="{CAF68A02-D33E-4C5F-BAC8-8AC15C410317}" srcOrd="0" destOrd="0" presId="urn:microsoft.com/office/officeart/2005/8/layout/chevron2"/>
    <dgm:cxn modelId="{0EC4D0C1-BA49-436C-B0C8-BC0F764BB9C9}" type="presParOf" srcId="{7456E7FE-ED88-48A6-9FFC-82C8E885CBBD}" destId="{01704A88-A4D4-4ADC-9549-04E0CEF22E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C49E9-DDCF-4ABA-87D4-41FCC6BA14B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EC1B70-EB9B-4A47-A8C7-9D41913164F6}">
      <dgm:prSet phldrT="[Text]"/>
      <dgm:spPr/>
      <dgm:t>
        <a:bodyPr/>
        <a:lstStyle/>
        <a:p>
          <a:r>
            <a:rPr lang="en-US" dirty="0" smtClean="0"/>
            <a:t>Eye Tracking</a:t>
          </a:r>
          <a:endParaRPr lang="en-US" dirty="0"/>
        </a:p>
      </dgm:t>
    </dgm:pt>
    <dgm:pt modelId="{FEAF79C8-F402-4A6F-A38F-519A71869E18}" type="parTrans" cxnId="{9B6ACE07-E0E0-484A-95CC-E4423785D874}">
      <dgm:prSet/>
      <dgm:spPr/>
      <dgm:t>
        <a:bodyPr/>
        <a:lstStyle/>
        <a:p>
          <a:endParaRPr lang="en-US"/>
        </a:p>
      </dgm:t>
    </dgm:pt>
    <dgm:pt modelId="{A5F16BF8-8206-43EF-8A2F-C3C60C5F3323}" type="sibTrans" cxnId="{9B6ACE07-E0E0-484A-95CC-E4423785D874}">
      <dgm:prSet/>
      <dgm:spPr/>
      <dgm:t>
        <a:bodyPr/>
        <a:lstStyle/>
        <a:p>
          <a:endParaRPr lang="en-US"/>
        </a:p>
      </dgm:t>
    </dgm:pt>
    <dgm:pt modelId="{81BDC30D-40DA-45E0-95F8-0CFDB6E863A2}">
      <dgm:prSet phldrT="[Text]"/>
      <dgm:spPr/>
      <dgm:t>
        <a:bodyPr/>
        <a:lstStyle/>
        <a:p>
          <a:r>
            <a:rPr lang="en-US" dirty="0" smtClean="0"/>
            <a:t>File Conversion</a:t>
          </a:r>
          <a:endParaRPr lang="en-US" dirty="0"/>
        </a:p>
      </dgm:t>
    </dgm:pt>
    <dgm:pt modelId="{655C7B3A-A635-4392-8FD2-AAA010456663}" type="parTrans" cxnId="{7C7873FD-C89F-4607-A527-F825F81CC25F}">
      <dgm:prSet/>
      <dgm:spPr/>
      <dgm:t>
        <a:bodyPr/>
        <a:lstStyle/>
        <a:p>
          <a:endParaRPr lang="en-US"/>
        </a:p>
      </dgm:t>
    </dgm:pt>
    <dgm:pt modelId="{CA64B23D-06C2-4C89-A954-BBB393A576C0}" type="sibTrans" cxnId="{7C7873FD-C89F-4607-A527-F825F81CC25F}">
      <dgm:prSet/>
      <dgm:spPr/>
      <dgm:t>
        <a:bodyPr/>
        <a:lstStyle/>
        <a:p>
          <a:endParaRPr lang="en-US"/>
        </a:p>
      </dgm:t>
    </dgm:pt>
    <dgm:pt modelId="{F02BEEC8-70BD-4899-9818-144A29B5C89E}">
      <dgm:prSet phldrT="[Text]"/>
      <dgm:spPr/>
      <dgm:t>
        <a:bodyPr/>
        <a:lstStyle/>
        <a:p>
          <a:r>
            <a:rPr lang="en-US" dirty="0" smtClean="0"/>
            <a:t>Data Extraction</a:t>
          </a:r>
          <a:endParaRPr lang="en-US" dirty="0"/>
        </a:p>
      </dgm:t>
    </dgm:pt>
    <dgm:pt modelId="{6024FADB-DA99-4D74-900E-DBDCEFA339F1}" type="parTrans" cxnId="{2F0C0098-D2FE-4994-A9BC-564B0D993A85}">
      <dgm:prSet/>
      <dgm:spPr/>
      <dgm:t>
        <a:bodyPr/>
        <a:lstStyle/>
        <a:p>
          <a:endParaRPr lang="en-US"/>
        </a:p>
      </dgm:t>
    </dgm:pt>
    <dgm:pt modelId="{54FB5688-2B5E-4509-80CA-2AB046682052}" type="sibTrans" cxnId="{2F0C0098-D2FE-4994-A9BC-564B0D993A85}">
      <dgm:prSet/>
      <dgm:spPr/>
      <dgm:t>
        <a:bodyPr/>
        <a:lstStyle/>
        <a:p>
          <a:endParaRPr lang="en-US"/>
        </a:p>
      </dgm:t>
    </dgm:pt>
    <dgm:pt modelId="{345AF8CC-CDCF-4368-A5BB-10CD8535EFD2}">
      <dgm:prSet phldrT="[Text]"/>
      <dgm:spPr/>
      <dgm:t>
        <a:bodyPr/>
        <a:lstStyle/>
        <a:p>
          <a:r>
            <a:rPr lang="en-US" dirty="0" smtClean="0"/>
            <a:t>Data Filtration</a:t>
          </a:r>
          <a:endParaRPr lang="en-US" dirty="0"/>
        </a:p>
      </dgm:t>
    </dgm:pt>
    <dgm:pt modelId="{B6C4BF7F-AB04-46D6-A396-ED18E9C9922F}" type="parTrans" cxnId="{7DE46D1E-956B-4138-83F7-452057F66D8C}">
      <dgm:prSet/>
      <dgm:spPr/>
      <dgm:t>
        <a:bodyPr/>
        <a:lstStyle/>
        <a:p>
          <a:endParaRPr lang="en-US"/>
        </a:p>
      </dgm:t>
    </dgm:pt>
    <dgm:pt modelId="{5690D093-505E-4A19-82DB-7B5C6F5031B3}" type="sibTrans" cxnId="{7DE46D1E-956B-4138-83F7-452057F66D8C}">
      <dgm:prSet/>
      <dgm:spPr/>
      <dgm:t>
        <a:bodyPr/>
        <a:lstStyle/>
        <a:p>
          <a:endParaRPr lang="en-US"/>
        </a:p>
      </dgm:t>
    </dgm:pt>
    <dgm:pt modelId="{7A3A0797-BC5D-472F-A95F-E0F38708BC06}">
      <dgm:prSet phldrT="[Text]"/>
      <dgm:spPr/>
      <dgm:t>
        <a:bodyPr/>
        <a:lstStyle/>
        <a:p>
          <a:r>
            <a:rPr lang="en-US" dirty="0" smtClean="0"/>
            <a:t>Algorithm</a:t>
          </a:r>
          <a:endParaRPr lang="en-US" dirty="0"/>
        </a:p>
      </dgm:t>
    </dgm:pt>
    <dgm:pt modelId="{DC524316-18C3-4080-8488-C1970C42121E}" type="parTrans" cxnId="{1684272E-53AF-450C-82B4-D1DFF622E1F6}">
      <dgm:prSet/>
      <dgm:spPr/>
      <dgm:t>
        <a:bodyPr/>
        <a:lstStyle/>
        <a:p>
          <a:endParaRPr lang="en-US"/>
        </a:p>
      </dgm:t>
    </dgm:pt>
    <dgm:pt modelId="{3068E79A-AB87-4AE0-A1C5-07BB9B6588DE}" type="sibTrans" cxnId="{1684272E-53AF-450C-82B4-D1DFF622E1F6}">
      <dgm:prSet/>
      <dgm:spPr/>
      <dgm:t>
        <a:bodyPr/>
        <a:lstStyle/>
        <a:p>
          <a:endParaRPr lang="en-US"/>
        </a:p>
      </dgm:t>
    </dgm:pt>
    <dgm:pt modelId="{C51C0A2C-970E-48D8-8D75-201851B8BC72}">
      <dgm:prSet phldrT="[Text]"/>
      <dgm:spPr/>
      <dgm:t>
        <a:bodyPr/>
        <a:lstStyle/>
        <a:p>
          <a:r>
            <a:rPr lang="en-US" dirty="0" smtClean="0"/>
            <a:t>User Interface</a:t>
          </a:r>
          <a:endParaRPr lang="en-US" dirty="0"/>
        </a:p>
      </dgm:t>
    </dgm:pt>
    <dgm:pt modelId="{C810FCC2-BDCD-4F3A-A6B3-1DD44BF6E708}" type="parTrans" cxnId="{10A640FA-7372-4E32-BB81-A4328C877492}">
      <dgm:prSet/>
      <dgm:spPr/>
      <dgm:t>
        <a:bodyPr/>
        <a:lstStyle/>
        <a:p>
          <a:endParaRPr lang="en-US"/>
        </a:p>
      </dgm:t>
    </dgm:pt>
    <dgm:pt modelId="{98C767DC-7E63-4A8D-800D-8DC33E2D626C}" type="sibTrans" cxnId="{10A640FA-7372-4E32-BB81-A4328C877492}">
      <dgm:prSet/>
      <dgm:spPr/>
      <dgm:t>
        <a:bodyPr/>
        <a:lstStyle/>
        <a:p>
          <a:endParaRPr lang="en-US"/>
        </a:p>
      </dgm:t>
    </dgm:pt>
    <dgm:pt modelId="{D373B756-BD48-4E49-8E47-67F582005C2A}" type="pres">
      <dgm:prSet presAssocID="{376C49E9-DDCF-4ABA-87D4-41FCC6BA14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5062F-B95F-4E60-B844-48E17558EBD0}" type="pres">
      <dgm:prSet presAssocID="{D3EC1B70-EB9B-4A47-A8C7-9D41913164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43D41-BFB5-4A9E-8CCA-D328984B2233}" type="pres">
      <dgm:prSet presAssocID="{A5F16BF8-8206-43EF-8A2F-C3C60C5F332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929EF46-98F1-45E4-B99C-A6EE9415B736}" type="pres">
      <dgm:prSet presAssocID="{A5F16BF8-8206-43EF-8A2F-C3C60C5F332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0AE317-547C-4060-84BB-D24840A72DFF}" type="pres">
      <dgm:prSet presAssocID="{81BDC30D-40DA-45E0-95F8-0CFDB6E863A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DDC0E-EE3D-4E06-8530-09F67976F46A}" type="pres">
      <dgm:prSet presAssocID="{CA64B23D-06C2-4C89-A954-BBB393A576C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329D79C-8730-4E5D-983D-933C60BB2707}" type="pres">
      <dgm:prSet presAssocID="{CA64B23D-06C2-4C89-A954-BBB393A576C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6AAE7D6-4862-4B63-8BAA-96FA395A083B}" type="pres">
      <dgm:prSet presAssocID="{F02BEEC8-70BD-4899-9818-144A29B5C8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2CCB7-F198-4B2A-B9AB-CA20861A1DC5}" type="pres">
      <dgm:prSet presAssocID="{54FB5688-2B5E-4509-80CA-2AB04668205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9F6C321-C86B-4955-AE7C-3173D57A44EC}" type="pres">
      <dgm:prSet presAssocID="{54FB5688-2B5E-4509-80CA-2AB04668205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8C3AE3E-56A1-4A57-B69A-4C2593EDDF76}" type="pres">
      <dgm:prSet presAssocID="{345AF8CC-CDCF-4368-A5BB-10CD8535EF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3D91A-51E9-4F2D-8AAC-9AE12C0692A6}" type="pres">
      <dgm:prSet presAssocID="{5690D093-505E-4A19-82DB-7B5C6F5031B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C8661E-2DC5-4516-90AA-BFDAEA1C64B1}" type="pres">
      <dgm:prSet presAssocID="{5690D093-505E-4A19-82DB-7B5C6F5031B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FA5300D-265E-4D10-8F67-6DDD4DF1CC3F}" type="pres">
      <dgm:prSet presAssocID="{7A3A0797-BC5D-472F-A95F-E0F38708BC0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BC9DD-450E-4ED8-9D89-011517C6ECC2}" type="pres">
      <dgm:prSet presAssocID="{3068E79A-AB87-4AE0-A1C5-07BB9B6588D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8B58685-E971-4772-8217-17DEB82535FB}" type="pres">
      <dgm:prSet presAssocID="{3068E79A-AB87-4AE0-A1C5-07BB9B6588D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1D25AD1-6D5C-44B5-8C05-D3516902A2A9}" type="pres">
      <dgm:prSet presAssocID="{C51C0A2C-970E-48D8-8D75-201851B8BC7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C1303-112A-424E-A211-5C4C75D0E4F8}" type="presOf" srcId="{81BDC30D-40DA-45E0-95F8-0CFDB6E863A2}" destId="{340AE317-547C-4060-84BB-D24840A72DFF}" srcOrd="0" destOrd="0" presId="urn:microsoft.com/office/officeart/2005/8/layout/process5"/>
    <dgm:cxn modelId="{9619875B-C658-4BF1-AFB9-86F25DE7033A}" type="presOf" srcId="{54FB5688-2B5E-4509-80CA-2AB046682052}" destId="{C922CCB7-F198-4B2A-B9AB-CA20861A1DC5}" srcOrd="0" destOrd="0" presId="urn:microsoft.com/office/officeart/2005/8/layout/process5"/>
    <dgm:cxn modelId="{10A640FA-7372-4E32-BB81-A4328C877492}" srcId="{376C49E9-DDCF-4ABA-87D4-41FCC6BA14B7}" destId="{C51C0A2C-970E-48D8-8D75-201851B8BC72}" srcOrd="5" destOrd="0" parTransId="{C810FCC2-BDCD-4F3A-A6B3-1DD44BF6E708}" sibTransId="{98C767DC-7E63-4A8D-800D-8DC33E2D626C}"/>
    <dgm:cxn modelId="{040B43DF-3335-424A-A6AA-65A95528689B}" type="presOf" srcId="{5690D093-505E-4A19-82DB-7B5C6F5031B3}" destId="{0AA3D91A-51E9-4F2D-8AAC-9AE12C0692A6}" srcOrd="0" destOrd="0" presId="urn:microsoft.com/office/officeart/2005/8/layout/process5"/>
    <dgm:cxn modelId="{018B93C0-976E-4FBD-9C62-B39B448C9D77}" type="presOf" srcId="{F02BEEC8-70BD-4899-9818-144A29B5C89E}" destId="{26AAE7D6-4862-4B63-8BAA-96FA395A083B}" srcOrd="0" destOrd="0" presId="urn:microsoft.com/office/officeart/2005/8/layout/process5"/>
    <dgm:cxn modelId="{7D894733-902E-4DA2-80D6-4B6CD4E6D8B4}" type="presOf" srcId="{376C49E9-DDCF-4ABA-87D4-41FCC6BA14B7}" destId="{D373B756-BD48-4E49-8E47-67F582005C2A}" srcOrd="0" destOrd="0" presId="urn:microsoft.com/office/officeart/2005/8/layout/process5"/>
    <dgm:cxn modelId="{46C6A41B-0296-4EC5-8F0E-B96A825B6D01}" type="presOf" srcId="{A5F16BF8-8206-43EF-8A2F-C3C60C5F3323}" destId="{D929EF46-98F1-45E4-B99C-A6EE9415B736}" srcOrd="1" destOrd="0" presId="urn:microsoft.com/office/officeart/2005/8/layout/process5"/>
    <dgm:cxn modelId="{5FDCF352-249C-44C0-8D20-4B9707D91701}" type="presOf" srcId="{CA64B23D-06C2-4C89-A954-BBB393A576C0}" destId="{E329D79C-8730-4E5D-983D-933C60BB2707}" srcOrd="1" destOrd="0" presId="urn:microsoft.com/office/officeart/2005/8/layout/process5"/>
    <dgm:cxn modelId="{B894B792-68E7-401F-90E2-CEE95863A758}" type="presOf" srcId="{7A3A0797-BC5D-472F-A95F-E0F38708BC06}" destId="{DFA5300D-265E-4D10-8F67-6DDD4DF1CC3F}" srcOrd="0" destOrd="0" presId="urn:microsoft.com/office/officeart/2005/8/layout/process5"/>
    <dgm:cxn modelId="{1684272E-53AF-450C-82B4-D1DFF622E1F6}" srcId="{376C49E9-DDCF-4ABA-87D4-41FCC6BA14B7}" destId="{7A3A0797-BC5D-472F-A95F-E0F38708BC06}" srcOrd="4" destOrd="0" parTransId="{DC524316-18C3-4080-8488-C1970C42121E}" sibTransId="{3068E79A-AB87-4AE0-A1C5-07BB9B6588DE}"/>
    <dgm:cxn modelId="{7DE46D1E-956B-4138-83F7-452057F66D8C}" srcId="{376C49E9-DDCF-4ABA-87D4-41FCC6BA14B7}" destId="{345AF8CC-CDCF-4368-A5BB-10CD8535EFD2}" srcOrd="3" destOrd="0" parTransId="{B6C4BF7F-AB04-46D6-A396-ED18E9C9922F}" sibTransId="{5690D093-505E-4A19-82DB-7B5C6F5031B3}"/>
    <dgm:cxn modelId="{9B6ACE07-E0E0-484A-95CC-E4423785D874}" srcId="{376C49E9-DDCF-4ABA-87D4-41FCC6BA14B7}" destId="{D3EC1B70-EB9B-4A47-A8C7-9D41913164F6}" srcOrd="0" destOrd="0" parTransId="{FEAF79C8-F402-4A6F-A38F-519A71869E18}" sibTransId="{A5F16BF8-8206-43EF-8A2F-C3C60C5F3323}"/>
    <dgm:cxn modelId="{7C7873FD-C89F-4607-A527-F825F81CC25F}" srcId="{376C49E9-DDCF-4ABA-87D4-41FCC6BA14B7}" destId="{81BDC30D-40DA-45E0-95F8-0CFDB6E863A2}" srcOrd="1" destOrd="0" parTransId="{655C7B3A-A635-4392-8FD2-AAA010456663}" sibTransId="{CA64B23D-06C2-4C89-A954-BBB393A576C0}"/>
    <dgm:cxn modelId="{271E2EE5-59B6-477E-86A5-57B23252FCB8}" type="presOf" srcId="{345AF8CC-CDCF-4368-A5BB-10CD8535EFD2}" destId="{88C3AE3E-56A1-4A57-B69A-4C2593EDDF76}" srcOrd="0" destOrd="0" presId="urn:microsoft.com/office/officeart/2005/8/layout/process5"/>
    <dgm:cxn modelId="{2538051C-045E-4AC9-A91B-974A1BF7A4E7}" type="presOf" srcId="{3068E79A-AB87-4AE0-A1C5-07BB9B6588DE}" destId="{841BC9DD-450E-4ED8-9D89-011517C6ECC2}" srcOrd="0" destOrd="0" presId="urn:microsoft.com/office/officeart/2005/8/layout/process5"/>
    <dgm:cxn modelId="{C2277951-0688-4C1B-87B3-324B93204041}" type="presOf" srcId="{A5F16BF8-8206-43EF-8A2F-C3C60C5F3323}" destId="{0F543D41-BFB5-4A9E-8CCA-D328984B2233}" srcOrd="0" destOrd="0" presId="urn:microsoft.com/office/officeart/2005/8/layout/process5"/>
    <dgm:cxn modelId="{B71291A8-D0C0-40F5-B3F9-B12DCE3B0800}" type="presOf" srcId="{C51C0A2C-970E-48D8-8D75-201851B8BC72}" destId="{91D25AD1-6D5C-44B5-8C05-D3516902A2A9}" srcOrd="0" destOrd="0" presId="urn:microsoft.com/office/officeart/2005/8/layout/process5"/>
    <dgm:cxn modelId="{DAB7F4C9-EDEA-47B8-B6B4-8E90F3651340}" type="presOf" srcId="{CA64B23D-06C2-4C89-A954-BBB393A576C0}" destId="{8FEDDC0E-EE3D-4E06-8530-09F67976F46A}" srcOrd="0" destOrd="0" presId="urn:microsoft.com/office/officeart/2005/8/layout/process5"/>
    <dgm:cxn modelId="{10DB528C-877B-4014-8B20-B9667B6AED61}" type="presOf" srcId="{54FB5688-2B5E-4509-80CA-2AB046682052}" destId="{89F6C321-C86B-4955-AE7C-3173D57A44EC}" srcOrd="1" destOrd="0" presId="urn:microsoft.com/office/officeart/2005/8/layout/process5"/>
    <dgm:cxn modelId="{80778679-4595-468F-B54D-CA1E4D423144}" type="presOf" srcId="{5690D093-505E-4A19-82DB-7B5C6F5031B3}" destId="{13C8661E-2DC5-4516-90AA-BFDAEA1C64B1}" srcOrd="1" destOrd="0" presId="urn:microsoft.com/office/officeart/2005/8/layout/process5"/>
    <dgm:cxn modelId="{22135DF7-4C0E-45E4-A6FA-7A4ADADCB14B}" type="presOf" srcId="{3068E79A-AB87-4AE0-A1C5-07BB9B6588DE}" destId="{C8B58685-E971-4772-8217-17DEB82535FB}" srcOrd="1" destOrd="0" presId="urn:microsoft.com/office/officeart/2005/8/layout/process5"/>
    <dgm:cxn modelId="{2F0C0098-D2FE-4994-A9BC-564B0D993A85}" srcId="{376C49E9-DDCF-4ABA-87D4-41FCC6BA14B7}" destId="{F02BEEC8-70BD-4899-9818-144A29B5C89E}" srcOrd="2" destOrd="0" parTransId="{6024FADB-DA99-4D74-900E-DBDCEFA339F1}" sibTransId="{54FB5688-2B5E-4509-80CA-2AB046682052}"/>
    <dgm:cxn modelId="{4D432F61-6C73-4103-B4BF-2CB553E805D1}" type="presOf" srcId="{D3EC1B70-EB9B-4A47-A8C7-9D41913164F6}" destId="{8DC5062F-B95F-4E60-B844-48E17558EBD0}" srcOrd="0" destOrd="0" presId="urn:microsoft.com/office/officeart/2005/8/layout/process5"/>
    <dgm:cxn modelId="{03EF784B-6C9D-47D3-BABB-D89D5DC0A103}" type="presParOf" srcId="{D373B756-BD48-4E49-8E47-67F582005C2A}" destId="{8DC5062F-B95F-4E60-B844-48E17558EBD0}" srcOrd="0" destOrd="0" presId="urn:microsoft.com/office/officeart/2005/8/layout/process5"/>
    <dgm:cxn modelId="{E54899F7-AED9-4251-9099-1F3D3CE17FDC}" type="presParOf" srcId="{D373B756-BD48-4E49-8E47-67F582005C2A}" destId="{0F543D41-BFB5-4A9E-8CCA-D328984B2233}" srcOrd="1" destOrd="0" presId="urn:microsoft.com/office/officeart/2005/8/layout/process5"/>
    <dgm:cxn modelId="{C81062B2-8F1E-417A-B60D-8F4E2DB29954}" type="presParOf" srcId="{0F543D41-BFB5-4A9E-8CCA-D328984B2233}" destId="{D929EF46-98F1-45E4-B99C-A6EE9415B736}" srcOrd="0" destOrd="0" presId="urn:microsoft.com/office/officeart/2005/8/layout/process5"/>
    <dgm:cxn modelId="{BEE7B36A-57BF-4595-999E-FADC20E4D2A5}" type="presParOf" srcId="{D373B756-BD48-4E49-8E47-67F582005C2A}" destId="{340AE317-547C-4060-84BB-D24840A72DFF}" srcOrd="2" destOrd="0" presId="urn:microsoft.com/office/officeart/2005/8/layout/process5"/>
    <dgm:cxn modelId="{9BD218A0-290B-4DAB-ADB4-B223A394C6DD}" type="presParOf" srcId="{D373B756-BD48-4E49-8E47-67F582005C2A}" destId="{8FEDDC0E-EE3D-4E06-8530-09F67976F46A}" srcOrd="3" destOrd="0" presId="urn:microsoft.com/office/officeart/2005/8/layout/process5"/>
    <dgm:cxn modelId="{A8A97A45-8BD8-4DF8-96C2-C4A1693EEB3B}" type="presParOf" srcId="{8FEDDC0E-EE3D-4E06-8530-09F67976F46A}" destId="{E329D79C-8730-4E5D-983D-933C60BB2707}" srcOrd="0" destOrd="0" presId="urn:microsoft.com/office/officeart/2005/8/layout/process5"/>
    <dgm:cxn modelId="{2A1494E8-4C7C-44B3-84B6-128180D0EFBF}" type="presParOf" srcId="{D373B756-BD48-4E49-8E47-67F582005C2A}" destId="{26AAE7D6-4862-4B63-8BAA-96FA395A083B}" srcOrd="4" destOrd="0" presId="urn:microsoft.com/office/officeart/2005/8/layout/process5"/>
    <dgm:cxn modelId="{90DB50BE-DAF7-48B3-807D-2EA94EA08CF5}" type="presParOf" srcId="{D373B756-BD48-4E49-8E47-67F582005C2A}" destId="{C922CCB7-F198-4B2A-B9AB-CA20861A1DC5}" srcOrd="5" destOrd="0" presId="urn:microsoft.com/office/officeart/2005/8/layout/process5"/>
    <dgm:cxn modelId="{66EA3DCA-3BD0-4314-BFA9-3C0202AD31AA}" type="presParOf" srcId="{C922CCB7-F198-4B2A-B9AB-CA20861A1DC5}" destId="{89F6C321-C86B-4955-AE7C-3173D57A44EC}" srcOrd="0" destOrd="0" presId="urn:microsoft.com/office/officeart/2005/8/layout/process5"/>
    <dgm:cxn modelId="{C6C94B61-955E-4D76-9E0B-2574290F6D04}" type="presParOf" srcId="{D373B756-BD48-4E49-8E47-67F582005C2A}" destId="{88C3AE3E-56A1-4A57-B69A-4C2593EDDF76}" srcOrd="6" destOrd="0" presId="urn:microsoft.com/office/officeart/2005/8/layout/process5"/>
    <dgm:cxn modelId="{980E146B-E9C0-4F93-8414-970EC78D86D9}" type="presParOf" srcId="{D373B756-BD48-4E49-8E47-67F582005C2A}" destId="{0AA3D91A-51E9-4F2D-8AAC-9AE12C0692A6}" srcOrd="7" destOrd="0" presId="urn:microsoft.com/office/officeart/2005/8/layout/process5"/>
    <dgm:cxn modelId="{8FFCE862-18A7-4421-803E-CBF862B52653}" type="presParOf" srcId="{0AA3D91A-51E9-4F2D-8AAC-9AE12C0692A6}" destId="{13C8661E-2DC5-4516-90AA-BFDAEA1C64B1}" srcOrd="0" destOrd="0" presId="urn:microsoft.com/office/officeart/2005/8/layout/process5"/>
    <dgm:cxn modelId="{C04ABEEB-DEA3-4504-9FCA-3C595CAB14A6}" type="presParOf" srcId="{D373B756-BD48-4E49-8E47-67F582005C2A}" destId="{DFA5300D-265E-4D10-8F67-6DDD4DF1CC3F}" srcOrd="8" destOrd="0" presId="urn:microsoft.com/office/officeart/2005/8/layout/process5"/>
    <dgm:cxn modelId="{AF1C7BB7-FD2F-42BB-8A06-40C30B2CBBF6}" type="presParOf" srcId="{D373B756-BD48-4E49-8E47-67F582005C2A}" destId="{841BC9DD-450E-4ED8-9D89-011517C6ECC2}" srcOrd="9" destOrd="0" presId="urn:microsoft.com/office/officeart/2005/8/layout/process5"/>
    <dgm:cxn modelId="{86740E79-A934-4CEB-89C5-4B2C9CF75B96}" type="presParOf" srcId="{841BC9DD-450E-4ED8-9D89-011517C6ECC2}" destId="{C8B58685-E971-4772-8217-17DEB82535FB}" srcOrd="0" destOrd="0" presId="urn:microsoft.com/office/officeart/2005/8/layout/process5"/>
    <dgm:cxn modelId="{CDD4EFCA-4528-42C2-89E0-3513583EB6CC}" type="presParOf" srcId="{D373B756-BD48-4E49-8E47-67F582005C2A}" destId="{91D25AD1-6D5C-44B5-8C05-D3516902A2A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01342-F59F-4965-B4E1-001B19AA10F9}">
      <dsp:nvSpPr>
        <dsp:cNvPr id="0" name=""/>
        <dsp:cNvSpPr/>
      </dsp:nvSpPr>
      <dsp:spPr>
        <a:xfrm rot="5400000">
          <a:off x="-108576" y="109288"/>
          <a:ext cx="723844" cy="506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254056"/>
        <a:ext cx="506690" cy="217154"/>
      </dsp:txXfrm>
    </dsp:sp>
    <dsp:sp modelId="{7C39EAF9-860B-45DC-BE83-61D8B3D8D4C4}">
      <dsp:nvSpPr>
        <dsp:cNvPr id="0" name=""/>
        <dsp:cNvSpPr/>
      </dsp:nvSpPr>
      <dsp:spPr>
        <a:xfrm rot="5400000">
          <a:off x="5027452" y="-4520048"/>
          <a:ext cx="470498" cy="9512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Background</a:t>
          </a:r>
          <a:endParaRPr lang="en-US" sz="2700" kern="1200" dirty="0"/>
        </a:p>
      </dsp:txBody>
      <dsp:txXfrm rot="-5400000">
        <a:off x="506691" y="23681"/>
        <a:ext cx="9489053" cy="424562"/>
      </dsp:txXfrm>
    </dsp:sp>
    <dsp:sp modelId="{3B1E9A42-8982-409E-8EAF-6C2E655A5E4D}">
      <dsp:nvSpPr>
        <dsp:cNvPr id="0" name=""/>
        <dsp:cNvSpPr/>
      </dsp:nvSpPr>
      <dsp:spPr>
        <a:xfrm rot="5400000">
          <a:off x="-108576" y="709021"/>
          <a:ext cx="723844" cy="506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853789"/>
        <a:ext cx="506690" cy="217154"/>
      </dsp:txXfrm>
    </dsp:sp>
    <dsp:sp modelId="{1EF0890A-965F-41F4-A9DF-8D60E07B7887}">
      <dsp:nvSpPr>
        <dsp:cNvPr id="0" name=""/>
        <dsp:cNvSpPr/>
      </dsp:nvSpPr>
      <dsp:spPr>
        <a:xfrm rot="5400000">
          <a:off x="5027452" y="-3920316"/>
          <a:ext cx="470498" cy="9512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Overview of Design</a:t>
          </a:r>
          <a:endParaRPr lang="en-US" sz="2700" kern="1200" dirty="0"/>
        </a:p>
      </dsp:txBody>
      <dsp:txXfrm rot="-5400000">
        <a:off x="506691" y="623413"/>
        <a:ext cx="9489053" cy="424562"/>
      </dsp:txXfrm>
    </dsp:sp>
    <dsp:sp modelId="{E47A20CD-3961-4BC5-9423-A7274FFC239B}">
      <dsp:nvSpPr>
        <dsp:cNvPr id="0" name=""/>
        <dsp:cNvSpPr/>
      </dsp:nvSpPr>
      <dsp:spPr>
        <a:xfrm rot="5400000">
          <a:off x="-108576" y="1308754"/>
          <a:ext cx="723844" cy="506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1453522"/>
        <a:ext cx="506690" cy="217154"/>
      </dsp:txXfrm>
    </dsp:sp>
    <dsp:sp modelId="{FB734F84-567F-492C-9AA4-489DEBF3BCF8}">
      <dsp:nvSpPr>
        <dsp:cNvPr id="0" name=""/>
        <dsp:cNvSpPr/>
      </dsp:nvSpPr>
      <dsp:spPr>
        <a:xfrm rot="5400000">
          <a:off x="5027452" y="-3320583"/>
          <a:ext cx="470498" cy="9512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Details of Design</a:t>
          </a:r>
          <a:endParaRPr lang="en-US" sz="2700" kern="1200" dirty="0"/>
        </a:p>
      </dsp:txBody>
      <dsp:txXfrm rot="-5400000">
        <a:off x="506691" y="1223146"/>
        <a:ext cx="9489053" cy="424562"/>
      </dsp:txXfrm>
    </dsp:sp>
    <dsp:sp modelId="{EB5D4B55-205D-4A80-A51E-04D12084C5E5}">
      <dsp:nvSpPr>
        <dsp:cNvPr id="0" name=""/>
        <dsp:cNvSpPr/>
      </dsp:nvSpPr>
      <dsp:spPr>
        <a:xfrm rot="5400000">
          <a:off x="-108576" y="1908487"/>
          <a:ext cx="723844" cy="506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2053255"/>
        <a:ext cx="506690" cy="217154"/>
      </dsp:txXfrm>
    </dsp:sp>
    <dsp:sp modelId="{DDE549B9-4CFA-4C4D-801B-6B41B8A62948}">
      <dsp:nvSpPr>
        <dsp:cNvPr id="0" name=""/>
        <dsp:cNvSpPr/>
      </dsp:nvSpPr>
      <dsp:spPr>
        <a:xfrm rot="5400000">
          <a:off x="5027452" y="-2720850"/>
          <a:ext cx="470498" cy="9512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Feasibility of Design</a:t>
          </a:r>
          <a:endParaRPr lang="en-US" sz="2700" kern="1200" dirty="0"/>
        </a:p>
      </dsp:txBody>
      <dsp:txXfrm rot="-5400000">
        <a:off x="506691" y="1822879"/>
        <a:ext cx="9489053" cy="424562"/>
      </dsp:txXfrm>
    </dsp:sp>
    <dsp:sp modelId="{CAF68A02-D33E-4C5F-BAC8-8AC15C410317}">
      <dsp:nvSpPr>
        <dsp:cNvPr id="0" name=""/>
        <dsp:cNvSpPr/>
      </dsp:nvSpPr>
      <dsp:spPr>
        <a:xfrm rot="5400000">
          <a:off x="-108576" y="2508220"/>
          <a:ext cx="723844" cy="5066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2652988"/>
        <a:ext cx="506690" cy="217154"/>
      </dsp:txXfrm>
    </dsp:sp>
    <dsp:sp modelId="{01704A88-A4D4-4ADC-9549-04E0CEF22E18}">
      <dsp:nvSpPr>
        <dsp:cNvPr id="0" name=""/>
        <dsp:cNvSpPr/>
      </dsp:nvSpPr>
      <dsp:spPr>
        <a:xfrm rot="5400000">
          <a:off x="5027452" y="-2121117"/>
          <a:ext cx="470498" cy="9512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Conclusions</a:t>
          </a:r>
          <a:endParaRPr lang="en-US" sz="2700" kern="1200" dirty="0"/>
        </a:p>
      </dsp:txBody>
      <dsp:txXfrm rot="-5400000">
        <a:off x="506691" y="2422612"/>
        <a:ext cx="9489053" cy="424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5062F-B95F-4E60-B844-48E17558EBD0}">
      <dsp:nvSpPr>
        <dsp:cNvPr id="0" name=""/>
        <dsp:cNvSpPr/>
      </dsp:nvSpPr>
      <dsp:spPr>
        <a:xfrm>
          <a:off x="1300769" y="589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Eye Tracking</a:t>
          </a:r>
          <a:endParaRPr lang="en-US" sz="2800" kern="1200" dirty="0"/>
        </a:p>
      </dsp:txBody>
      <dsp:txXfrm>
        <a:off x="1335070" y="34890"/>
        <a:ext cx="1883285" cy="1102530"/>
      </dsp:txXfrm>
    </dsp:sp>
    <dsp:sp modelId="{0F543D41-BFB5-4A9E-8CCA-D328984B2233}">
      <dsp:nvSpPr>
        <dsp:cNvPr id="0" name=""/>
        <dsp:cNvSpPr/>
      </dsp:nvSpPr>
      <dsp:spPr>
        <a:xfrm>
          <a:off x="3424423" y="344122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424423" y="440936"/>
        <a:ext cx="289660" cy="290440"/>
      </dsp:txXfrm>
    </dsp:sp>
    <dsp:sp modelId="{340AE317-547C-4060-84BB-D24840A72DFF}">
      <dsp:nvSpPr>
        <dsp:cNvPr id="0" name=""/>
        <dsp:cNvSpPr/>
      </dsp:nvSpPr>
      <dsp:spPr>
        <a:xfrm>
          <a:off x="4033412" y="589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File Conversion</a:t>
          </a:r>
          <a:endParaRPr lang="en-US" sz="2800" kern="1200" dirty="0"/>
        </a:p>
      </dsp:txBody>
      <dsp:txXfrm>
        <a:off x="4067713" y="34890"/>
        <a:ext cx="1883285" cy="1102530"/>
      </dsp:txXfrm>
    </dsp:sp>
    <dsp:sp modelId="{8FEDDC0E-EE3D-4E06-8530-09F67976F46A}">
      <dsp:nvSpPr>
        <dsp:cNvPr id="0" name=""/>
        <dsp:cNvSpPr/>
      </dsp:nvSpPr>
      <dsp:spPr>
        <a:xfrm>
          <a:off x="6157065" y="344122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157065" y="440936"/>
        <a:ext cx="289660" cy="290440"/>
      </dsp:txXfrm>
    </dsp:sp>
    <dsp:sp modelId="{26AAE7D6-4862-4B63-8BAA-96FA395A083B}">
      <dsp:nvSpPr>
        <dsp:cNvPr id="0" name=""/>
        <dsp:cNvSpPr/>
      </dsp:nvSpPr>
      <dsp:spPr>
        <a:xfrm>
          <a:off x="6766054" y="589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Extraction</a:t>
          </a:r>
          <a:endParaRPr lang="en-US" sz="2800" kern="1200" dirty="0"/>
        </a:p>
      </dsp:txBody>
      <dsp:txXfrm>
        <a:off x="6800355" y="34890"/>
        <a:ext cx="1883285" cy="1102530"/>
      </dsp:txXfrm>
    </dsp:sp>
    <dsp:sp modelId="{C922CCB7-F198-4B2A-B9AB-CA20861A1DC5}">
      <dsp:nvSpPr>
        <dsp:cNvPr id="0" name=""/>
        <dsp:cNvSpPr/>
      </dsp:nvSpPr>
      <dsp:spPr>
        <a:xfrm rot="5400000">
          <a:off x="7535098" y="1308354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7596778" y="1343488"/>
        <a:ext cx="290440" cy="289660"/>
      </dsp:txXfrm>
    </dsp:sp>
    <dsp:sp modelId="{88C3AE3E-56A1-4A57-B69A-4C2593EDDF76}">
      <dsp:nvSpPr>
        <dsp:cNvPr id="0" name=""/>
        <dsp:cNvSpPr/>
      </dsp:nvSpPr>
      <dsp:spPr>
        <a:xfrm>
          <a:off x="6766054" y="1952477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Filtration</a:t>
          </a:r>
          <a:endParaRPr lang="en-US" sz="2800" kern="1200" dirty="0"/>
        </a:p>
      </dsp:txBody>
      <dsp:txXfrm>
        <a:off x="6800355" y="1986778"/>
        <a:ext cx="1883285" cy="1102530"/>
      </dsp:txXfrm>
    </dsp:sp>
    <dsp:sp modelId="{0AA3D91A-51E9-4F2D-8AAC-9AE12C0692A6}">
      <dsp:nvSpPr>
        <dsp:cNvPr id="0" name=""/>
        <dsp:cNvSpPr/>
      </dsp:nvSpPr>
      <dsp:spPr>
        <a:xfrm rot="10800000">
          <a:off x="6180488" y="2296009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6304628" y="2392823"/>
        <a:ext cx="289660" cy="290440"/>
      </dsp:txXfrm>
    </dsp:sp>
    <dsp:sp modelId="{DFA5300D-265E-4D10-8F67-6DDD4DF1CC3F}">
      <dsp:nvSpPr>
        <dsp:cNvPr id="0" name=""/>
        <dsp:cNvSpPr/>
      </dsp:nvSpPr>
      <dsp:spPr>
        <a:xfrm>
          <a:off x="4033412" y="1952477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Algorithm</a:t>
          </a:r>
          <a:endParaRPr lang="en-US" sz="2800" kern="1200" dirty="0"/>
        </a:p>
      </dsp:txBody>
      <dsp:txXfrm>
        <a:off x="4067713" y="1986778"/>
        <a:ext cx="1883285" cy="1102530"/>
      </dsp:txXfrm>
    </dsp:sp>
    <dsp:sp modelId="{841BC9DD-450E-4ED8-9D89-011517C6ECC2}">
      <dsp:nvSpPr>
        <dsp:cNvPr id="0" name=""/>
        <dsp:cNvSpPr/>
      </dsp:nvSpPr>
      <dsp:spPr>
        <a:xfrm rot="10800000">
          <a:off x="3447845" y="2296009"/>
          <a:ext cx="413800" cy="484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71985" y="2392823"/>
        <a:ext cx="289660" cy="290440"/>
      </dsp:txXfrm>
    </dsp:sp>
    <dsp:sp modelId="{91D25AD1-6D5C-44B5-8C05-D3516902A2A9}">
      <dsp:nvSpPr>
        <dsp:cNvPr id="0" name=""/>
        <dsp:cNvSpPr/>
      </dsp:nvSpPr>
      <dsp:spPr>
        <a:xfrm>
          <a:off x="1300769" y="1952477"/>
          <a:ext cx="1951887" cy="1171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User Interface</a:t>
          </a:r>
          <a:endParaRPr lang="en-US" sz="2800" kern="1200" dirty="0"/>
        </a:p>
      </dsp:txBody>
      <dsp:txXfrm>
        <a:off x="1335070" y="1986778"/>
        <a:ext cx="1883285" cy="110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0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2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8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76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84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44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50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73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36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2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53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42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9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1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34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34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02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9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2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42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89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5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33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6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457" y="1060028"/>
            <a:ext cx="10930128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MRI Sleep Detection &amp; Alert Software</a:t>
            </a:r>
            <a:br>
              <a:rPr lang="en-US" dirty="0" smtClean="0"/>
            </a:br>
            <a:r>
              <a:rPr lang="en-US" dirty="0" smtClean="0"/>
              <a:t>Final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698" y="4060275"/>
            <a:ext cx="7956602" cy="1388534"/>
          </a:xfrm>
        </p:spPr>
        <p:txBody>
          <a:bodyPr/>
          <a:lstStyle/>
          <a:p>
            <a:pPr algn="ctr"/>
            <a:r>
              <a:rPr lang="en-US" dirty="0" smtClean="0"/>
              <a:t>Group 25: Jeff Daniels, Caroline Farrington, Amy </a:t>
            </a:r>
            <a:r>
              <a:rPr lang="en-US" dirty="0" err="1" smtClean="0"/>
              <a:t>Mirro</a:t>
            </a:r>
            <a:endParaRPr lang="en-US" dirty="0" smtClean="0"/>
          </a:p>
          <a:p>
            <a:pPr algn="ctr"/>
            <a:r>
              <a:rPr lang="en-US" dirty="0" smtClean="0"/>
              <a:t>Client: Dr. Nico </a:t>
            </a:r>
            <a:r>
              <a:rPr lang="en-US" dirty="0" err="1" smtClean="0"/>
              <a:t>Dosenbach</a:t>
            </a:r>
            <a:r>
              <a:rPr lang="en-US" dirty="0" smtClean="0"/>
              <a:t>, Washington University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1074" y="2666999"/>
            <a:ext cx="5056971" cy="312420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EyeLink</a:t>
            </a:r>
            <a:r>
              <a:rPr lang="en-US" sz="2800" dirty="0" smtClean="0"/>
              <a:t> 1000 Plus Eye Tracker</a:t>
            </a:r>
          </a:p>
          <a:p>
            <a:pPr lvl="1"/>
            <a:r>
              <a:rPr lang="en-US" sz="2400" dirty="0" smtClean="0"/>
              <a:t>500Hz sampling frequency</a:t>
            </a:r>
          </a:p>
          <a:p>
            <a:pPr lvl="1"/>
            <a:r>
              <a:rPr lang="en-US" sz="2400" dirty="0" smtClean="0"/>
              <a:t>Measure pupil size &amp; eye position</a:t>
            </a:r>
          </a:p>
          <a:p>
            <a:r>
              <a:rPr lang="en-US" sz="2800" dirty="0" smtClean="0"/>
              <a:t>1 second trials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2400" y="2666999"/>
            <a:ext cx="4804229" cy="2732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79543" y="3643086"/>
            <a:ext cx="449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sz="4400" dirty="0"/>
          </a:p>
        </p:txBody>
      </p:sp>
      <p:pic>
        <p:nvPicPr>
          <p:cNvPr id="1026" name="Picture 2" descr="http://www.ifa.uni.wroc.pl/linguistics/wp-content/uploads/2014/03/IMG_1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45" y="2130650"/>
            <a:ext cx="5490824" cy="36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28045" y="5791200"/>
            <a:ext cx="5490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http://www.ifa.uni.wroc.pl/linguistics/wp-content/uploads/2014/03/IMG_1722.jpg</a:t>
            </a:r>
          </a:p>
        </p:txBody>
      </p:sp>
    </p:spTree>
    <p:extLst>
      <p:ext uri="{BB962C8B-B14F-4D97-AF65-F5344CB8AC3E}">
        <p14:creationId xmlns:p14="http://schemas.microsoft.com/office/powerpoint/2010/main" val="33013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Saved as EDF </a:t>
            </a:r>
            <a:r>
              <a:rPr lang="en-US" dirty="0" smtClean="0"/>
              <a:t>file in pre-specified folder</a:t>
            </a:r>
          </a:p>
          <a:p>
            <a:r>
              <a:rPr lang="en-US" dirty="0" smtClean="0"/>
              <a:t>Folder searching loop</a:t>
            </a:r>
          </a:p>
          <a:p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onvert </a:t>
            </a:r>
            <a:r>
              <a:rPr lang="en-US" dirty="0">
                <a:sym typeface="Wingdings" panose="05000000000000000000" pitchFamily="2" charset="2"/>
              </a:rPr>
              <a:t>to ASCII using “EDF2ASC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 columns of data isolated from ASCII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03" t="9493" r="27983" b="6920"/>
          <a:stretch/>
        </p:blipFill>
        <p:spPr>
          <a:xfrm>
            <a:off x="7267073" y="2464606"/>
            <a:ext cx="4549494" cy="352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Fail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576623"/>
            <a:ext cx="4438025" cy="1793358"/>
          </a:xfrm>
        </p:spPr>
        <p:txBody>
          <a:bodyPr/>
          <a:lstStyle/>
          <a:p>
            <a:r>
              <a:rPr lang="en-US" dirty="0" smtClean="0"/>
              <a:t>Eye closure &gt; 5s indicates sleep</a:t>
            </a:r>
          </a:p>
          <a:p>
            <a:r>
              <a:rPr lang="en-US" dirty="0" smtClean="0"/>
              <a:t>Fail safe “if” statement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04" t="17447" r="57807" b="6297"/>
          <a:stretch/>
        </p:blipFill>
        <p:spPr>
          <a:xfrm>
            <a:off x="7178040" y="2174104"/>
            <a:ext cx="2973227" cy="41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r>
              <a:rPr lang="en-US" dirty="0" smtClean="0"/>
              <a:t> </a:t>
            </a: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81" t="21746" r="21548" b="15080"/>
          <a:stretch/>
        </p:blipFill>
        <p:spPr>
          <a:xfrm>
            <a:off x="3038472" y="2006600"/>
            <a:ext cx="6910389" cy="43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43100"/>
            <a:ext cx="10018713" cy="47116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Raw data (pupil size, x </a:t>
            </a:r>
            <a:r>
              <a:rPr lang="en-US" sz="2800" dirty="0" err="1" smtClean="0"/>
              <a:t>pos</a:t>
            </a:r>
            <a:r>
              <a:rPr lang="en-US" sz="2800" dirty="0" smtClean="0"/>
              <a:t>, y </a:t>
            </a:r>
            <a:r>
              <a:rPr lang="en-US" sz="2800" dirty="0" err="1" smtClean="0"/>
              <a:t>pos</a:t>
            </a:r>
            <a:r>
              <a:rPr lang="en-US" sz="2800" dirty="0" smtClean="0"/>
              <a:t>) passed through “</a:t>
            </a:r>
            <a:r>
              <a:rPr lang="en-US" sz="2800" dirty="0" err="1" smtClean="0"/>
              <a:t>filtin</a:t>
            </a:r>
            <a:r>
              <a:rPr lang="en-US" sz="2800" dirty="0" smtClean="0"/>
              <a:t>” function</a:t>
            </a:r>
          </a:p>
          <a:p>
            <a:pPr lvl="1"/>
            <a:r>
              <a:rPr lang="en-US" sz="2400" dirty="0" smtClean="0"/>
              <a:t>PUI = sum of changes in average pupil size over set of time intervals</a:t>
            </a:r>
          </a:p>
          <a:p>
            <a:pPr lvl="1"/>
            <a:r>
              <a:rPr lang="en-US" sz="2400" dirty="0" smtClean="0"/>
              <a:t>Change in X </a:t>
            </a:r>
            <a:r>
              <a:rPr lang="en-US" sz="2400" dirty="0" err="1" smtClean="0"/>
              <a:t>pos</a:t>
            </a:r>
            <a:r>
              <a:rPr lang="en-US" sz="2400" dirty="0" smtClean="0"/>
              <a:t>, Change in Y </a:t>
            </a:r>
            <a:r>
              <a:rPr lang="en-US" sz="2400" dirty="0" err="1" smtClean="0"/>
              <a:t>pos</a:t>
            </a:r>
            <a:endParaRPr lang="en-US" sz="2400" dirty="0" smtClean="0"/>
          </a:p>
          <a:p>
            <a:r>
              <a:rPr lang="en-US" sz="2800" dirty="0" smtClean="0"/>
              <a:t>Data passed in 0.2s segments (100 data points); 10 segments for each 2s epoch</a:t>
            </a:r>
          </a:p>
          <a:p>
            <a:r>
              <a:rPr lang="en-US" sz="2800" dirty="0" smtClean="0"/>
              <a:t>Final “</a:t>
            </a:r>
            <a:r>
              <a:rPr lang="en-US" sz="2800" dirty="0" err="1" smtClean="0"/>
              <a:t>filtin</a:t>
            </a:r>
            <a:r>
              <a:rPr lang="en-US" sz="2800" dirty="0" smtClean="0"/>
              <a:t>” output is a 3x10 matrix</a:t>
            </a:r>
          </a:p>
          <a:p>
            <a:r>
              <a:rPr lang="en-US" sz="2800" dirty="0" smtClean="0"/>
              <a:t>Matrix condensed into 2 values: sum of pupil size changes and total eye drift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05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</a:t>
            </a:r>
            <a:r>
              <a:rPr lang="en-US" dirty="0" smtClean="0"/>
              <a:t>Network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Single Layer Perceptron (SLP)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Binary output</a:t>
                </a:r>
              </a:p>
              <a:p>
                <a:r>
                  <a:rPr lang="en-US" dirty="0" smtClean="0"/>
                  <a:t>Trained to find weights and bias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60" t="26797" r="32752" b="35994"/>
          <a:stretch/>
        </p:blipFill>
        <p:spPr>
          <a:xfrm>
            <a:off x="6836735" y="3013442"/>
            <a:ext cx="4180509" cy="24313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84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666999"/>
            <a:ext cx="4733610" cy="3124201"/>
          </a:xfrm>
        </p:spPr>
        <p:txBody>
          <a:bodyPr/>
          <a:lstStyle/>
          <a:p>
            <a:r>
              <a:rPr lang="en-US" dirty="0" smtClean="0"/>
              <a:t>States “likely awake” or “likely asleep”</a:t>
            </a:r>
          </a:p>
          <a:p>
            <a:r>
              <a:rPr lang="en-US" dirty="0" smtClean="0"/>
              <a:t>Plots PUI and eye drift for the most recent 2 second epoch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690" t="9845" r="2286" b="21938"/>
          <a:stretch/>
        </p:blipFill>
        <p:spPr>
          <a:xfrm>
            <a:off x="6493667" y="2114548"/>
            <a:ext cx="5292783" cy="42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11" y="1943099"/>
            <a:ext cx="3328990" cy="495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Total run time = 0.858s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71" t="20707" r="13696" b="17155"/>
          <a:stretch/>
        </p:blipFill>
        <p:spPr>
          <a:xfrm>
            <a:off x="2692400" y="2530120"/>
            <a:ext cx="7327900" cy="3464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479800" y="6086120"/>
            <a:ext cx="7708899" cy="5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Run time calculated on MacBook Pro 2012; 2.5 GHz Intel Core i5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69900"/>
            <a:ext cx="10018713" cy="1752599"/>
          </a:xfrm>
        </p:spPr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687224"/>
              </p:ext>
            </p:extLst>
          </p:nvPr>
        </p:nvGraphicFramePr>
        <p:xfrm>
          <a:off x="1484313" y="2667000"/>
          <a:ext cx="10018712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/>
                <a:gridCol w="50093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 Met?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 time &lt; 3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MRI</a:t>
                      </a:r>
                      <a:r>
                        <a:rPr lang="en-US" baseline="0" dirty="0" smtClean="0"/>
                        <a:t> compatible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interfere with existing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Sleep alert produced within 20s of initial sleep 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Non-invasive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Accurate (produces same result as polysomnography at least 80% of the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Displays on scan room PC &amp; does not obstruct other necessary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1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355455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2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2070101"/>
          </a:xfrm>
        </p:spPr>
        <p:txBody>
          <a:bodyPr/>
          <a:lstStyle/>
          <a:p>
            <a:r>
              <a:rPr lang="en-US" dirty="0" smtClean="0"/>
              <a:t>Eye tracker accuracy dependent on user experience level</a:t>
            </a:r>
          </a:p>
          <a:p>
            <a:r>
              <a:rPr lang="en-US" dirty="0" smtClean="0"/>
              <a:t>Limited training data</a:t>
            </a:r>
            <a:endParaRPr lang="en-US" dirty="0" smtClean="0"/>
          </a:p>
          <a:p>
            <a:r>
              <a:rPr lang="en-US" dirty="0" smtClean="0"/>
              <a:t>Limited testing</a:t>
            </a:r>
          </a:p>
          <a:p>
            <a:r>
              <a:rPr lang="en-US" dirty="0" smtClean="0"/>
              <a:t>Eye Tracker not cost effective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&amp; Future Directions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11" y="2222501"/>
            <a:ext cx="5348290" cy="38081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data for better training</a:t>
            </a:r>
          </a:p>
          <a:p>
            <a:r>
              <a:rPr lang="en-US" dirty="0" smtClean="0"/>
              <a:t>Testing in MRI environment, by MR technician</a:t>
            </a:r>
          </a:p>
          <a:p>
            <a:r>
              <a:rPr lang="en-US" dirty="0" smtClean="0"/>
              <a:t>Use less subjective sleep indicators for neural network (polysomnography)</a:t>
            </a:r>
          </a:p>
          <a:p>
            <a:r>
              <a:rPr lang="en-US" dirty="0" smtClean="0"/>
              <a:t>More efficient file conversion (EDF2MAT)</a:t>
            </a:r>
          </a:p>
          <a:p>
            <a:r>
              <a:rPr lang="en-US" dirty="0"/>
              <a:t>Incorporate more </a:t>
            </a:r>
            <a:r>
              <a:rPr lang="en-US" dirty="0" smtClean="0"/>
              <a:t>inputs</a:t>
            </a:r>
            <a:endParaRPr lang="en-US" dirty="0" smtClean="0"/>
          </a:p>
          <a:p>
            <a:r>
              <a:rPr lang="en-US" dirty="0" smtClean="0"/>
              <a:t>Multi-Layer Perceptron (MLP)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67" t="23651" r="32619" b="22381"/>
          <a:stretch/>
        </p:blipFill>
        <p:spPr>
          <a:xfrm>
            <a:off x="6832601" y="2427513"/>
            <a:ext cx="4535758" cy="3603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4230" y="6051031"/>
            <a:ext cx="9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Belue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70101"/>
            <a:ext cx="10018713" cy="4330700"/>
          </a:xfrm>
        </p:spPr>
        <p:txBody>
          <a:bodyPr>
            <a:normAutofit/>
          </a:bodyPr>
          <a:lstStyle/>
          <a:p>
            <a:r>
              <a:rPr lang="en-US" dirty="0" smtClean="0"/>
              <a:t>What did we learn?</a:t>
            </a:r>
          </a:p>
          <a:p>
            <a:pPr lvl="1"/>
            <a:r>
              <a:rPr lang="en-US" dirty="0" smtClean="0"/>
              <a:t>Software development = 90% debugging</a:t>
            </a:r>
          </a:p>
          <a:p>
            <a:pPr lvl="1"/>
            <a:r>
              <a:rPr lang="en-US" dirty="0" smtClean="0"/>
              <a:t>Testing is just as important as creating</a:t>
            </a:r>
          </a:p>
          <a:p>
            <a:r>
              <a:rPr lang="en-US" dirty="0" smtClean="0"/>
              <a:t>What would we do differently?</a:t>
            </a:r>
          </a:p>
          <a:p>
            <a:pPr lvl="1"/>
            <a:r>
              <a:rPr lang="en-US" dirty="0" smtClean="0"/>
              <a:t>Collect more data</a:t>
            </a:r>
          </a:p>
          <a:p>
            <a:pPr lvl="1"/>
            <a:r>
              <a:rPr lang="en-US" dirty="0" smtClean="0"/>
              <a:t>Consider more potential solutions</a:t>
            </a:r>
          </a:p>
          <a:p>
            <a:pPr lvl="1"/>
            <a:r>
              <a:rPr lang="en-US" dirty="0" smtClean="0"/>
              <a:t>Prototype earlier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45502"/>
            <a:ext cx="10018713" cy="3834384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Resting state fMRI can  provide insight into differences between healthy and diseased brain function</a:t>
            </a:r>
          </a:p>
          <a:p>
            <a:r>
              <a:rPr lang="en-US" sz="2800" dirty="0" smtClean="0"/>
              <a:t>Patients spend an average of 40% of scanning time asleep</a:t>
            </a:r>
          </a:p>
          <a:p>
            <a:r>
              <a:rPr lang="en-US" sz="2800" dirty="0" smtClean="0"/>
              <a:t>Sleep alters brain’s metabolic activity</a:t>
            </a:r>
          </a:p>
          <a:p>
            <a:r>
              <a:rPr lang="en-US" sz="2800" dirty="0" smtClean="0"/>
              <a:t>Altered data must be discarded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 need a method for detecting sleep during resting state fMRI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72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9429"/>
            <a:ext cx="10018713" cy="4688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Choose one or more physiological parameters that have been established to be correlated with sleep</a:t>
            </a:r>
          </a:p>
          <a:p>
            <a:r>
              <a:rPr lang="en-US" sz="2800" dirty="0" smtClean="0"/>
              <a:t>Find or create a method to measure these parameters during an fMRI</a:t>
            </a:r>
          </a:p>
          <a:p>
            <a:r>
              <a:rPr lang="en-US" sz="2800" dirty="0" smtClean="0"/>
              <a:t>Develop </a:t>
            </a:r>
            <a:r>
              <a:rPr lang="en-US" sz="2800" dirty="0" smtClean="0"/>
              <a:t>an </a:t>
            </a:r>
            <a:r>
              <a:rPr lang="en-US" sz="2800" dirty="0" smtClean="0"/>
              <a:t>algorithm that uses measured data to determine if a patient is asleep</a:t>
            </a:r>
          </a:p>
          <a:p>
            <a:r>
              <a:rPr lang="en-US" sz="2800" dirty="0" smtClean="0"/>
              <a:t>Develop software that will alert the MRI technician if the algorithm detects sleep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1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75543"/>
            <a:ext cx="10018713" cy="4310743"/>
          </a:xfrm>
        </p:spPr>
        <p:txBody>
          <a:bodyPr>
            <a:normAutofit/>
          </a:bodyPr>
          <a:lstStyle/>
          <a:p>
            <a:r>
              <a:rPr lang="en-US" dirty="0" smtClean="0"/>
              <a:t>Installation time &lt; 3 </a:t>
            </a:r>
            <a:r>
              <a:rPr lang="en-US" dirty="0" smtClean="0"/>
              <a:t>hours</a:t>
            </a:r>
          </a:p>
          <a:p>
            <a:r>
              <a:rPr lang="en-US" dirty="0" smtClean="0"/>
              <a:t>MR compatible</a:t>
            </a:r>
            <a:endParaRPr lang="en-US" dirty="0" smtClean="0"/>
          </a:p>
          <a:p>
            <a:r>
              <a:rPr lang="en-US" dirty="0" smtClean="0"/>
              <a:t>Does not interfere with existing software</a:t>
            </a:r>
          </a:p>
          <a:p>
            <a:r>
              <a:rPr lang="en-US" dirty="0" smtClean="0"/>
              <a:t>Sleep alert produced within 20s of initial sleep indication</a:t>
            </a:r>
          </a:p>
          <a:p>
            <a:r>
              <a:rPr lang="en-US" dirty="0" smtClean="0"/>
              <a:t>Non-invasive</a:t>
            </a:r>
          </a:p>
          <a:p>
            <a:r>
              <a:rPr lang="en-US" dirty="0" smtClean="0"/>
              <a:t>Accurate (produces same result as polysomnography at least 80% of the time)</a:t>
            </a:r>
          </a:p>
          <a:p>
            <a:r>
              <a:rPr lang="en-US" dirty="0" smtClean="0"/>
              <a:t>Displays on scan room PC &amp; does not obstruct other necessary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679148"/>
              </p:ext>
            </p:extLst>
          </p:nvPr>
        </p:nvGraphicFramePr>
        <p:xfrm>
          <a:off x="1426256" y="1883229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6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2451</TotalTime>
  <Words>590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Corbel</vt:lpstr>
      <vt:lpstr>Wingdings</vt:lpstr>
      <vt:lpstr>Wingdings 2</vt:lpstr>
      <vt:lpstr>HDOfficeLightV0</vt:lpstr>
      <vt:lpstr>Parallax</vt:lpstr>
      <vt:lpstr>MRI Sleep Detection &amp; Alert Software Final Presentation</vt:lpstr>
      <vt:lpstr>Agenda</vt:lpstr>
      <vt:lpstr>Background</vt:lpstr>
      <vt:lpstr>Need</vt:lpstr>
      <vt:lpstr>Scope</vt:lpstr>
      <vt:lpstr>Design Specifications</vt:lpstr>
      <vt:lpstr>Overview of Design</vt:lpstr>
      <vt:lpstr>PowerPoint Presentation</vt:lpstr>
      <vt:lpstr>Design Details</vt:lpstr>
      <vt:lpstr>Data Acquisition</vt:lpstr>
      <vt:lpstr>Data Extraction</vt:lpstr>
      <vt:lpstr>Algorithm: Fail Safe</vt:lpstr>
      <vt:lpstr>Data Processing Overview</vt:lpstr>
      <vt:lpstr>Data Filtration</vt:lpstr>
      <vt:lpstr>Neural Network</vt:lpstr>
      <vt:lpstr>User Interface</vt:lpstr>
      <vt:lpstr>Feasibility of Design</vt:lpstr>
      <vt:lpstr>Run Time</vt:lpstr>
      <vt:lpstr>Design Specifications</vt:lpstr>
      <vt:lpstr>Limitations</vt:lpstr>
      <vt:lpstr>Conclusions</vt:lpstr>
      <vt:lpstr>Improvements &amp; Future Directions</vt:lpstr>
      <vt:lpstr>Reflection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Sleep Detection &amp; Alert Software Final Presentation</dc:title>
  <dc:creator>Caroline Farrington</dc:creator>
  <cp:lastModifiedBy>Caroline Farrington</cp:lastModifiedBy>
  <cp:revision>57</cp:revision>
  <dcterms:created xsi:type="dcterms:W3CDTF">2015-11-19T19:31:09Z</dcterms:created>
  <dcterms:modified xsi:type="dcterms:W3CDTF">2015-12-04T14:36:42Z</dcterms:modified>
</cp:coreProperties>
</file>